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57" r:id="rId6"/>
    <p:sldId id="258" r:id="rId7"/>
    <p:sldId id="270" r:id="rId8"/>
    <p:sldId id="271" r:id="rId9"/>
    <p:sldId id="273" r:id="rId10"/>
    <p:sldId id="269" r:id="rId11"/>
  </p:sldIdLst>
  <p:sldSz cx="12192000" cy="685800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SamsungOne 800C" charset="0"/>
      <p:bold r:id="rId17"/>
    </p:embeddedFont>
    <p:embeddedFont>
      <p:font typeface="SamsungOne 450C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8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Заголовок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Zettelkasten?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28.05.2021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 descr="C:\Users\Никита\Desktop\Рисунок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125" y="1611313"/>
            <a:ext cx="5570537" cy="4175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делает подход </a:t>
            </a:r>
            <a:r>
              <a:rPr lang="ru-RU" dirty="0" smtClean="0"/>
              <a:t>уникальным</a:t>
            </a:r>
            <a:endParaRPr lang="ru-RU" dirty="0"/>
          </a:p>
        </p:txBody>
      </p:sp>
      <p:pic>
        <p:nvPicPr>
          <p:cNvPr id="2050" name="Picture 2" descr="C:\Users\Никита\Desktop\Рисунок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3" y="2195821"/>
            <a:ext cx="4041775" cy="30289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Никита\Desktop\Рисунок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932" y="2155433"/>
            <a:ext cx="4041775" cy="3028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Никита\Desktop\Рисунок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94" y="2130826"/>
            <a:ext cx="4108450" cy="30781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5915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Главное преимущество </a:t>
            </a:r>
            <a:r>
              <a:rPr lang="en-US" dirty="0" smtClean="0"/>
              <a:t>Zettelkasten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121000" y="2175147"/>
            <a:ext cx="1991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dirty="0"/>
              <a:t>Внимательность</a:t>
            </a:r>
            <a:endParaRPr lang="ru-RU" sz="2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998368" y="4841600"/>
            <a:ext cx="3360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dirty="0"/>
              <a:t>Увеличение</a:t>
            </a:r>
            <a:r>
              <a:rPr lang="ru-RU" sz="2000" i="1" dirty="0"/>
              <a:t> </a:t>
            </a:r>
            <a:r>
              <a:rPr lang="ru-RU" sz="2000" dirty="0"/>
              <a:t>продуктивности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795002" y="3226853"/>
            <a:ext cx="2871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dirty="0"/>
              <a:t>Системность мышления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239382" y="1975092"/>
            <a:ext cx="2274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dirty="0"/>
              <a:t>Рост </a:t>
            </a:r>
            <a:r>
              <a:rPr lang="ru-RU" sz="2000" dirty="0" smtClean="0"/>
              <a:t> креативности</a:t>
            </a:r>
            <a:endParaRPr lang="ru-RU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183872" y="4645378"/>
            <a:ext cx="35750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dirty="0"/>
              <a:t>Меньше пустой траты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38824556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Скрины</a:t>
            </a:r>
            <a:endParaRPr lang="ru-RU"/>
          </a:p>
        </p:txBody>
      </p:sp>
      <p:pic>
        <p:nvPicPr>
          <p:cNvPr id="3074" name="Picture 2" descr="C:\Users\Никита\Desktop\А\3-IMVgFqAt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96" y="1177676"/>
            <a:ext cx="2719091" cy="483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Никита\Desktop\А\aBvq-DNSm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68" y="1177676"/>
            <a:ext cx="2729410" cy="485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Никита\Desktop\А\_aR-CpWoSm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29" y="1177674"/>
            <a:ext cx="2719091" cy="483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152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37</Words>
  <Application>Microsoft Office PowerPoint</Application>
  <PresentationFormat>Произвольный</PresentationFormat>
  <Paragraphs>23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Calibri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Заголовок</vt:lpstr>
      <vt:lpstr>Что такое Zettelkasten?</vt:lpstr>
      <vt:lpstr>Что делает подход уникальным</vt:lpstr>
      <vt:lpstr>Главное преимущество Zettelkasten</vt:lpstr>
      <vt:lpstr>Скрины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Никита</cp:lastModifiedBy>
  <cp:revision>35</cp:revision>
  <dcterms:created xsi:type="dcterms:W3CDTF">2020-05-25T08:37:09Z</dcterms:created>
  <dcterms:modified xsi:type="dcterms:W3CDTF">2021-05-28T17:24:07Z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